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30594300" cy="431927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30" d="100"/>
          <a:sy n="30" d="100"/>
        </p:scale>
        <p:origin x="936" y="1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5700" y="0"/>
            <a:ext cx="30600000" cy="43200000"/>
          </a:xfrm>
          <a:custGeom>
            <a:avLst/>
            <a:gdLst/>
            <a:ahLst/>
            <a:cxnLst/>
            <a:rect l="l" t="t" r="r" b="b"/>
            <a:pathLst>
              <a:path w="30600000" h="43200000">
                <a:moveTo>
                  <a:pt x="0" y="0"/>
                </a:moveTo>
                <a:lnTo>
                  <a:pt x="30600000" y="0"/>
                </a:lnTo>
                <a:lnTo>
                  <a:pt x="30600000" y="43200000"/>
                </a:lnTo>
                <a:lnTo>
                  <a:pt x="0" y="4320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73" t="-343" r="-373" b="-343"/>
            </a:stretch>
          </a:blipFill>
        </p:spPr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FF76018-13F3-8961-DB04-57A5C72E368C}"/>
              </a:ext>
            </a:extLst>
          </p:cNvPr>
          <p:cNvSpPr txBox="1"/>
          <p:nvPr/>
        </p:nvSpPr>
        <p:spPr>
          <a:xfrm>
            <a:off x="1428750" y="5899150"/>
            <a:ext cx="27736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600" b="1" dirty="0">
                <a:latin typeface="+mj-lt"/>
              </a:rPr>
              <a:t>TÍTULO</a:t>
            </a:r>
          </a:p>
          <a:p>
            <a:pPr algn="ctr"/>
            <a:r>
              <a:rPr lang="pt-BR" sz="6600" b="1" dirty="0">
                <a:latin typeface="+mj-lt"/>
              </a:rPr>
              <a:t>TÍTULO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122BAFF-DC2F-71BF-F6F8-4321A7BBBA8E}"/>
              </a:ext>
            </a:extLst>
          </p:cNvPr>
          <p:cNvSpPr txBox="1"/>
          <p:nvPr/>
        </p:nvSpPr>
        <p:spPr>
          <a:xfrm>
            <a:off x="1428750" y="5104309"/>
            <a:ext cx="2773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Resumo Expandido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12C44A9-913E-E48F-5FCA-2D3A267B7245}"/>
              </a:ext>
            </a:extLst>
          </p:cNvPr>
          <p:cNvSpPr txBox="1"/>
          <p:nvPr/>
        </p:nvSpPr>
        <p:spPr>
          <a:xfrm>
            <a:off x="1428750" y="7880350"/>
            <a:ext cx="27736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>
                <a:latin typeface="+mj-lt"/>
              </a:rPr>
              <a:t>Autor(es): Nome SOBRENOME</a:t>
            </a:r>
          </a:p>
          <a:p>
            <a:r>
              <a:rPr lang="pt-BR" sz="4000" b="1" dirty="0">
                <a:latin typeface="+mj-lt"/>
              </a:rPr>
              <a:t>Orientador(a):</a:t>
            </a:r>
          </a:p>
          <a:p>
            <a:r>
              <a:rPr lang="pt-BR" sz="4000" b="1" dirty="0">
                <a:latin typeface="+mj-lt"/>
              </a:rPr>
              <a:t>Curso: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813FA66-AC27-3772-BE2D-C6B544728EB3}"/>
              </a:ext>
            </a:extLst>
          </p:cNvPr>
          <p:cNvSpPr txBox="1"/>
          <p:nvPr/>
        </p:nvSpPr>
        <p:spPr>
          <a:xfrm>
            <a:off x="1428750" y="10318750"/>
            <a:ext cx="2773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dirty="0"/>
              <a:t>Texto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17</Words>
  <Application>Microsoft Office PowerPoint</Application>
  <PresentationFormat>Personalizar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Anita Rita da Silva Campos</dc:creator>
  <cp:lastModifiedBy>Anita Rita da Silva Campos</cp:lastModifiedBy>
  <cp:revision>3</cp:revision>
  <dcterms:created xsi:type="dcterms:W3CDTF">2006-08-16T00:00:00Z</dcterms:created>
  <dcterms:modified xsi:type="dcterms:W3CDTF">2026-06-13T17:20:43Z</dcterms:modified>
  <dc:identifier>DAHMdhpc2D0</dc:identifier>
</cp:coreProperties>
</file>